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</p:sldMasterIdLst>
  <p:sldIdLst>
    <p:sldId id="256" r:id="rId2"/>
  </p:sldIdLst>
  <p:sldSz cx="9144000" cy="6858000" type="screen4x3"/>
  <p:notesSz cx="6858000" cy="9144000"/>
  <p:defaultTextStyle>
    <a:defPPr>
      <a:defRPr lang="sv-SE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59" d="100"/>
          <a:sy n="59" d="100"/>
        </p:scale>
        <p:origin x="-662" y="-8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Rubrik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Underrubrik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sv-SE" smtClean="0"/>
              <a:t>Klicka här för att ändra format på underrubrik i bakgrunden</a:t>
            </a:r>
            <a:endParaRPr lang="sv-SE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7358FB-BE81-4B35-BCB6-A6ADB094C400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Rubrik och lodrä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lodrät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7358FB-BE81-4B35-BCB6-A6ADB094C400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ät rubrik oc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rät rubrik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lodrät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7358FB-BE81-4B35-BCB6-A6ADB094C400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CA0A15D-9B82-4FBC-A704-1FFA168C9CF6}" type="slidenum">
              <a:rPr lang="sv-SE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Rubrik och innehå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7358FB-BE81-4B35-BCB6-A6ADB094C400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vsnitts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7358FB-BE81-4B35-BCB6-A6ADB094C400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vå innehållsdel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innehåll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7358FB-BE81-4B35-BCB6-A6ADB094C400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Jämföre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5" name="Platshållare för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6" name="Platshållare för innehåll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7" name="Platshållare fö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8" name="Platshållare för sidfot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9" name="Platshållare för bild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7358FB-BE81-4B35-BCB6-A6ADB094C400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Endast 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Platshållare för sidfo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Platshållare för bild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7358FB-BE81-4B35-BCB6-A6ADB094C400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3" name="Platshållare för sidfo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7358FB-BE81-4B35-BCB6-A6ADB094C400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nehåll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7358FB-BE81-4B35-BCB6-A6ADB094C400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bild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v-SE"/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7358FB-BE81-4B35-BCB6-A6ADB094C400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rubrik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7358FB-BE81-4B35-BCB6-A6ADB094C400}" type="slidenum">
              <a:rPr lang="sv-SE" smtClean="0"/>
              <a:pPr/>
              <a:t>‹#›</a:t>
            </a:fld>
            <a:endParaRPr lang="sv-S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2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År</a:t>
            </a:r>
            <a:endParaRPr lang="sv-SE" dirty="0"/>
          </a:p>
        </p:txBody>
      </p:sp>
      <p:sp>
        <p:nvSpPr>
          <p:cNvPr id="2053" name="Rectangle 5"/>
          <p:cNvSpPr>
            <a:spLocks noGrp="1" noChangeArrowheads="1"/>
          </p:cNvSpPr>
          <p:nvPr>
            <p:ph type="body" sz="half" idx="1"/>
          </p:nvPr>
        </p:nvSpPr>
        <p:spPr>
          <a:xfrm>
            <a:off x="285720" y="1600201"/>
            <a:ext cx="4614866" cy="3186121"/>
          </a:xfrm>
        </p:spPr>
        <p:txBody>
          <a:bodyPr/>
          <a:lstStyle/>
          <a:p>
            <a:pPr>
              <a:lnSpc>
                <a:spcPct val="150000"/>
              </a:lnSpc>
              <a:buNone/>
            </a:pPr>
            <a:r>
              <a:rPr lang="sv-SE" sz="2800"/>
              <a:t>Ett </a:t>
            </a:r>
            <a:r>
              <a:rPr lang="sv-SE" sz="2800" smtClean="0"/>
              <a:t>år </a:t>
            </a:r>
            <a:r>
              <a:rPr lang="sv-SE" sz="2800" dirty="0"/>
              <a:t>är 365 dagar.</a:t>
            </a:r>
          </a:p>
          <a:p>
            <a:pPr>
              <a:lnSpc>
                <a:spcPct val="150000"/>
              </a:lnSpc>
              <a:buNone/>
            </a:pPr>
            <a:r>
              <a:rPr lang="sv-SE" sz="2800"/>
              <a:t>Ett </a:t>
            </a:r>
            <a:r>
              <a:rPr lang="sv-SE" sz="2800" smtClean="0"/>
              <a:t>år </a:t>
            </a:r>
            <a:r>
              <a:rPr lang="sv-SE" sz="2800" dirty="0"/>
              <a:t>är 52 veckor.</a:t>
            </a:r>
          </a:p>
          <a:p>
            <a:pPr>
              <a:lnSpc>
                <a:spcPct val="150000"/>
              </a:lnSpc>
              <a:buNone/>
            </a:pPr>
            <a:r>
              <a:rPr lang="sv-SE" sz="2800"/>
              <a:t>Ett </a:t>
            </a:r>
            <a:r>
              <a:rPr lang="sv-SE" sz="2800" smtClean="0"/>
              <a:t>år </a:t>
            </a:r>
            <a:r>
              <a:rPr lang="sv-SE" sz="2800" dirty="0"/>
              <a:t>är 12 månader.</a:t>
            </a:r>
          </a:p>
          <a:p>
            <a:pPr>
              <a:lnSpc>
                <a:spcPct val="150000"/>
              </a:lnSpc>
              <a:buNone/>
            </a:pPr>
            <a:r>
              <a:rPr lang="sv-SE" sz="2800"/>
              <a:t>Ett </a:t>
            </a:r>
            <a:r>
              <a:rPr lang="sv-SE" sz="2800" smtClean="0"/>
              <a:t>år </a:t>
            </a:r>
            <a:r>
              <a:rPr lang="sv-SE" sz="2800" dirty="0"/>
              <a:t>är 4 kvartal.</a:t>
            </a:r>
          </a:p>
        </p:txBody>
      </p:sp>
      <p:pic>
        <p:nvPicPr>
          <p:cNvPr id="2055" name="Picture 7" descr="j0083187[1]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>
          <a:xfrm>
            <a:off x="5043462" y="1600201"/>
            <a:ext cx="2608262" cy="3671887"/>
          </a:xfrm>
          <a:noFill/>
          <a:ln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</TotalTime>
  <Words>25</Words>
  <Application>Microsoft PowerPoint</Application>
  <PresentationFormat>Bildspel på skärmen (4:3)</PresentationFormat>
  <Paragraphs>5</Paragraphs>
  <Slides>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Bildrubriker</vt:lpstr>
      </vt:variant>
      <vt:variant>
        <vt:i4>1</vt:i4>
      </vt:variant>
    </vt:vector>
  </HeadingPairs>
  <TitlesOfParts>
    <vt:vector size="2" baseType="lpstr">
      <vt:lpstr>Office-tema</vt:lpstr>
      <vt:lpstr>År</vt:lpstr>
    </vt:vector>
  </TitlesOfParts>
  <Company>SDB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År</dc:title>
  <dc:creator>Gertrud Strake</dc:creator>
  <cp:lastModifiedBy>U Nilsson</cp:lastModifiedBy>
  <cp:revision>5</cp:revision>
  <dcterms:created xsi:type="dcterms:W3CDTF">2001-11-26T10:15:40Z</dcterms:created>
  <dcterms:modified xsi:type="dcterms:W3CDTF">2007-03-29T14:09:58Z</dcterms:modified>
</cp:coreProperties>
</file>